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TDTD한강고딕" charset="1" panose="02000503000000000000"/>
      <p:regular r:id="rId13"/>
    </p:embeddedFont>
    <p:embeddedFont>
      <p:font typeface="윤고딕 Light" charset="1" panose="020B0503000000000000"/>
      <p:regular r:id="rId14"/>
    </p:embeddedFont>
    <p:embeddedFont>
      <p:font typeface="윤고딕" charset="1" panose="020B0503000000000000"/>
      <p:regular r:id="rId15"/>
    </p:embeddedFont>
    <p:embeddedFont>
      <p:font typeface="윤고딕 Semi-Bold" charset="1" panose="020B0603000000000000"/>
      <p:regular r:id="rId16"/>
    </p:embeddedFont>
    <p:embeddedFont>
      <p:font typeface="Proxima Nova Bold" charset="1" panose="02000506030000020004"/>
      <p:regular r:id="rId17"/>
    </p:embeddedFont>
    <p:embeddedFont>
      <p:font typeface="Proxima Nova" charset="1" panose="02000506030000020004"/>
      <p:regular r:id="rId18"/>
    </p:embeddedFont>
    <p:embeddedFont>
      <p:font typeface="각진펜" charset="1" panose="020B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4211267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824304" y="2541737"/>
            <a:ext cx="6735940" cy="150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75196" y="4511305"/>
            <a:ext cx="14537608" cy="41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못 죽는 기사와 빛의 요람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11369" y="2541737"/>
            <a:ext cx="2370706" cy="150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발표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00221" y="7760783"/>
            <a:ext cx="3912583" cy="36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2D게임프로그래밍 1반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00221" y="8222942"/>
            <a:ext cx="3912583" cy="299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8"/>
              </a:lnSpc>
              <a:spcBef>
                <a:spcPct val="0"/>
              </a:spcBef>
            </a:pPr>
            <a:r>
              <a:rPr lang="en-US" sz="1763">
                <a:solidFill>
                  <a:srgbClr val="545454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2024182028 이태형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71929" y="2022124"/>
            <a:ext cx="5591266" cy="523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2DGP - PROJECT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014804" y="1694012"/>
            <a:ext cx="2525890" cy="127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38879" y="2333432"/>
            <a:ext cx="3000466" cy="52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LIST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80335" y="3744014"/>
            <a:ext cx="4722758" cy="357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게임 컨셉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게임 진행 흐름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개발 일정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제안서 및 기획서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84906" y="3744014"/>
            <a:ext cx="1136015" cy="3577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014804" y="1694012"/>
            <a:ext cx="2525890" cy="127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11099" y="1694012"/>
            <a:ext cx="6967659" cy="1278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게임 컨셉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94033" y="2333432"/>
            <a:ext cx="4991065" cy="523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GAME CONCEPT</a:t>
            </a:r>
          </a:p>
        </p:txBody>
      </p:sp>
      <p:sp>
        <p:nvSpPr>
          <p:cNvPr name="AutoShape 9" id="9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406158" y="3831632"/>
            <a:ext cx="7653949" cy="818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못 죽는 기사와 빛의 요람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420040" y="3960154"/>
            <a:ext cx="3417703" cy="899973"/>
            <a:chOff x="0" y="0"/>
            <a:chExt cx="900136" cy="2370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00136" cy="237030"/>
            </a:xfrm>
            <a:custGeom>
              <a:avLst/>
              <a:gdLst/>
              <a:ahLst/>
              <a:cxnLst/>
              <a:rect r="r" b="b" t="t" l="l"/>
              <a:pathLst>
                <a:path h="237030" w="900136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420040" y="3756951"/>
            <a:ext cx="3417703" cy="925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게임 이름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411099" y="5425281"/>
            <a:ext cx="3417703" cy="899973"/>
            <a:chOff x="0" y="0"/>
            <a:chExt cx="900136" cy="2370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00136" cy="237030"/>
            </a:xfrm>
            <a:custGeom>
              <a:avLst/>
              <a:gdLst/>
              <a:ahLst/>
              <a:cxnLst/>
              <a:rect r="r" b="b" t="t" l="l"/>
              <a:pathLst>
                <a:path h="237030" w="900136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411099" y="5222078"/>
            <a:ext cx="3417703" cy="925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게임 장르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3411099" y="6887230"/>
            <a:ext cx="3417703" cy="899973"/>
            <a:chOff x="0" y="0"/>
            <a:chExt cx="900136" cy="2370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00136" cy="237030"/>
            </a:xfrm>
            <a:custGeom>
              <a:avLst/>
              <a:gdLst/>
              <a:ahLst/>
              <a:cxnLst/>
              <a:rect r="r" b="b" t="t" l="l"/>
              <a:pathLst>
                <a:path h="237030" w="900136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3411099" y="6684026"/>
            <a:ext cx="3426644" cy="925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중점 요소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06158" y="5296759"/>
            <a:ext cx="7653949" cy="818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어드벤처 RPG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06158" y="6758707"/>
            <a:ext cx="7653949" cy="818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실시간 캐릭터 전환 플레이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5400000">
            <a:off x="5313809" y="5281590"/>
            <a:ext cx="418974" cy="294474"/>
            <a:chOff x="0" y="0"/>
            <a:chExt cx="812800" cy="5712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571273"/>
            </a:xfrm>
            <a:custGeom>
              <a:avLst/>
              <a:gdLst/>
              <a:ahLst/>
              <a:cxnLst/>
              <a:rect r="r" b="b" t="t" l="l"/>
              <a:pathLst>
                <a:path h="571273" w="812800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5400000">
            <a:off x="8921976" y="5281590"/>
            <a:ext cx="418974" cy="294474"/>
            <a:chOff x="0" y="0"/>
            <a:chExt cx="812800" cy="5712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571273"/>
            </a:xfrm>
            <a:custGeom>
              <a:avLst/>
              <a:gdLst/>
              <a:ahLst/>
              <a:cxnLst/>
              <a:rect r="r" b="b" t="t" l="l"/>
              <a:pathLst>
                <a:path h="571273" w="812800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5400000">
            <a:off x="12583792" y="5281590"/>
            <a:ext cx="418974" cy="294474"/>
            <a:chOff x="0" y="0"/>
            <a:chExt cx="812800" cy="5712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571273"/>
            </a:xfrm>
            <a:custGeom>
              <a:avLst/>
              <a:gdLst/>
              <a:ahLst/>
              <a:cxnLst/>
              <a:rect r="r" b="b" t="t" l="l"/>
              <a:pathLst>
                <a:path h="571273" w="812800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014804" y="1694012"/>
            <a:ext cx="2525890" cy="1278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11099" y="1694012"/>
            <a:ext cx="8091608" cy="1278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게임 진행 흐름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27752" y="2333432"/>
            <a:ext cx="6981772" cy="523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GAME PLAY FLOW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87218" y="7219023"/>
            <a:ext cx="2690755" cy="70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조작키 설명 및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전투 방식 설명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68618" y="7219023"/>
            <a:ext cx="2690755" cy="105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월드에 배치되어 있는 몬스터 사냥을 통해 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아이템 수급과 성장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48246" y="7219023"/>
            <a:ext cx="2690755" cy="70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마지막 보스전을 위한 퀘스트 수락 및 완료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27874" y="7219023"/>
            <a:ext cx="2690755" cy="105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여러 패턴이 있는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보스를 공략에 맞춰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승리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2189691" y="3924381"/>
            <a:ext cx="3008893" cy="300889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387218" y="5372280"/>
            <a:ext cx="2665738" cy="532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튜토리얼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536503" y="4471184"/>
            <a:ext cx="2315270" cy="394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01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5822933" y="3924381"/>
            <a:ext cx="3008893" cy="3008893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5994510" y="5428827"/>
            <a:ext cx="2665738" cy="532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사냥 및 성장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169744" y="4471184"/>
            <a:ext cx="2315270" cy="394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02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456174" y="3924381"/>
            <a:ext cx="3008893" cy="3008893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9627752" y="5428827"/>
            <a:ext cx="2665738" cy="532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퀘스트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802986" y="4471184"/>
            <a:ext cx="2315270" cy="394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03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3089416" y="3924381"/>
            <a:ext cx="3008893" cy="3008893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3260993" y="5428827"/>
            <a:ext cx="2665738" cy="532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보스전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525380" y="4471184"/>
            <a:ext cx="2315270" cy="394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014804" y="3415930"/>
            <a:ext cx="9942846" cy="5642565"/>
          </a:xfrm>
          <a:custGeom>
            <a:avLst/>
            <a:gdLst/>
            <a:ahLst/>
            <a:cxnLst/>
            <a:rect r="r" b="b" t="t" l="l"/>
            <a:pathLst>
              <a:path h="5642565" w="9942846">
                <a:moveTo>
                  <a:pt x="0" y="0"/>
                </a:moveTo>
                <a:lnTo>
                  <a:pt x="9942845" y="0"/>
                </a:lnTo>
                <a:lnTo>
                  <a:pt x="9942845" y="5642565"/>
                </a:lnTo>
                <a:lnTo>
                  <a:pt x="0" y="5642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14804" y="1694012"/>
            <a:ext cx="2525890" cy="1278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11099" y="1694012"/>
            <a:ext cx="8091608" cy="1278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게임 진행 흐름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27752" y="2333432"/>
            <a:ext cx="6981772" cy="523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GAME PLAY FLOW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44103" y="4376622"/>
            <a:ext cx="4068701" cy="4225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캐릭터를 전환해가며 게임을 진행하게 된다. </a:t>
            </a:r>
          </a:p>
          <a:p>
            <a:pPr algn="just">
              <a:lnSpc>
                <a:spcPts val="2816"/>
              </a:lnSpc>
            </a:pPr>
          </a:p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각 캐릭터 별 플레이 경험은 </a:t>
            </a:r>
          </a:p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고전RPG형식처럼 8 방향 움직임과 상호작용으로 구성되어있습니다. </a:t>
            </a:r>
          </a:p>
          <a:p>
            <a:pPr algn="just">
              <a:lnSpc>
                <a:spcPts val="2816"/>
              </a:lnSpc>
            </a:pPr>
          </a:p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전투 - 기사 </a:t>
            </a:r>
          </a:p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서포트, 기믹 진행 - 아이</a:t>
            </a:r>
          </a:p>
          <a:p>
            <a:pPr algn="just">
              <a:lnSpc>
                <a:spcPts val="2816"/>
              </a:lnSpc>
            </a:pPr>
          </a:p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해당 시스템 내용은 튜토리얼때 </a:t>
            </a:r>
          </a:p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설명 예정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89031" y="3530230"/>
            <a:ext cx="4085606" cy="532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캐릭터 전환 시스템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82248" y="3264555"/>
            <a:ext cx="6271615" cy="3757891"/>
          </a:xfrm>
          <a:custGeom>
            <a:avLst/>
            <a:gdLst/>
            <a:ahLst/>
            <a:cxnLst/>
            <a:rect r="r" b="b" t="t" l="l"/>
            <a:pathLst>
              <a:path h="3757891" w="6271615">
                <a:moveTo>
                  <a:pt x="0" y="0"/>
                </a:moveTo>
                <a:lnTo>
                  <a:pt x="6271614" y="0"/>
                </a:lnTo>
                <a:lnTo>
                  <a:pt x="6271614" y="3757890"/>
                </a:lnTo>
                <a:lnTo>
                  <a:pt x="0" y="3757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82539" y="5744146"/>
            <a:ext cx="5237240" cy="3142344"/>
          </a:xfrm>
          <a:custGeom>
            <a:avLst/>
            <a:gdLst/>
            <a:ahLst/>
            <a:cxnLst/>
            <a:rect r="r" b="b" t="t" l="l"/>
            <a:pathLst>
              <a:path h="3142344" w="5237240">
                <a:moveTo>
                  <a:pt x="0" y="0"/>
                </a:moveTo>
                <a:lnTo>
                  <a:pt x="5237240" y="0"/>
                </a:lnTo>
                <a:lnTo>
                  <a:pt x="5237240" y="3142344"/>
                </a:lnTo>
                <a:lnTo>
                  <a:pt x="0" y="3142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14804" y="1694012"/>
            <a:ext cx="2525890" cy="1278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11099" y="1694012"/>
            <a:ext cx="8091608" cy="1278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게임 진행 흐름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27752" y="2333432"/>
            <a:ext cx="6981772" cy="523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GAME PLAY FLOW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44103" y="4376622"/>
            <a:ext cx="4068701" cy="211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게임의 진행 시점은 예시 그림1(제노니아4)와 같습니다. </a:t>
            </a:r>
          </a:p>
          <a:p>
            <a:pPr algn="just">
              <a:lnSpc>
                <a:spcPts val="2816"/>
              </a:lnSpc>
            </a:pPr>
          </a:p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또한 메인 퀘스트 진행 시 예시 그림2와 같이 대사 출력 및 상호작용을 시작하게 됩니다.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89031" y="3530230"/>
            <a:ext cx="4085606" cy="532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플레이 경험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2248" y="7070070"/>
            <a:ext cx="4068701" cy="349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예시 그림1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27752" y="5257602"/>
            <a:ext cx="4068701" cy="349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예시 그림2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014804" y="1694012"/>
            <a:ext cx="2525890" cy="1278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11099" y="1694012"/>
            <a:ext cx="8091608" cy="1278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개발 일정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07135" y="2333432"/>
            <a:ext cx="5248366" cy="523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DEVELOP SCHADULE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13833" y="5986480"/>
            <a:ext cx="2634095" cy="1036493"/>
            <a:chOff x="0" y="0"/>
            <a:chExt cx="693754" cy="27298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3754" cy="272986"/>
            </a:xfrm>
            <a:custGeom>
              <a:avLst/>
              <a:gdLst/>
              <a:ahLst/>
              <a:cxnLst/>
              <a:rect r="r" b="b" t="t" l="l"/>
              <a:pathLst>
                <a:path h="272986" w="693754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FBD7D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625832" y="5986480"/>
            <a:ext cx="2634095" cy="1036493"/>
            <a:chOff x="0" y="0"/>
            <a:chExt cx="693754" cy="27298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93754" cy="272986"/>
            </a:xfrm>
            <a:custGeom>
              <a:avLst/>
              <a:gdLst/>
              <a:ahLst/>
              <a:cxnLst/>
              <a:rect r="r" b="b" t="t" l="l"/>
              <a:pathLst>
                <a:path h="272986" w="693754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DA986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937832" y="5986480"/>
            <a:ext cx="2634095" cy="1036493"/>
            <a:chOff x="0" y="0"/>
            <a:chExt cx="693754" cy="27298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93754" cy="272986"/>
            </a:xfrm>
            <a:custGeom>
              <a:avLst/>
              <a:gdLst/>
              <a:ahLst/>
              <a:cxnLst/>
              <a:rect r="r" b="b" t="t" l="l"/>
              <a:pathLst>
                <a:path h="272986" w="693754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9189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249831" y="5986480"/>
            <a:ext cx="2634095" cy="1036493"/>
            <a:chOff x="0" y="0"/>
            <a:chExt cx="693754" cy="27298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93754" cy="272986"/>
            </a:xfrm>
            <a:custGeom>
              <a:avLst/>
              <a:gdLst/>
              <a:ahLst/>
              <a:cxnLst/>
              <a:rect r="r" b="b" t="t" l="l"/>
              <a:pathLst>
                <a:path h="272986" w="693754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7882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561830" y="5986480"/>
            <a:ext cx="2634095" cy="1036493"/>
            <a:chOff x="0" y="0"/>
            <a:chExt cx="693754" cy="27298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93754" cy="272986"/>
            </a:xfrm>
            <a:custGeom>
              <a:avLst/>
              <a:gdLst/>
              <a:ahLst/>
              <a:cxnLst/>
              <a:rect r="r" b="b" t="t" l="l"/>
              <a:pathLst>
                <a:path h="272986" w="693754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26071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873829" y="5986480"/>
            <a:ext cx="2634095" cy="1036493"/>
            <a:chOff x="0" y="0"/>
            <a:chExt cx="693754" cy="27298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93754" cy="272986"/>
            </a:xfrm>
            <a:custGeom>
              <a:avLst/>
              <a:gdLst/>
              <a:ahLst/>
              <a:cxnLst/>
              <a:rect r="r" b="b" t="t" l="l"/>
              <a:pathLst>
                <a:path h="272986" w="693754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F4858"/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654522" y="5470187"/>
            <a:ext cx="2069080" cy="2069080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F4858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3497980" y="6698731"/>
            <a:ext cx="449127" cy="449127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  <a:r>
                <a:rPr lang="en-US" b="true" sz="1200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02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5809979" y="6698731"/>
            <a:ext cx="449127" cy="449127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  <a:r>
                <a:rPr lang="en-US" b="true" sz="1200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03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121978" y="6698731"/>
            <a:ext cx="449127" cy="449127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  <a:r>
                <a:rPr lang="en-US" b="true" sz="1200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04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0433977" y="6698731"/>
            <a:ext cx="449127" cy="449127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  <a:r>
                <a:rPr lang="en-US" b="true" sz="1200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05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2745977" y="6698731"/>
            <a:ext cx="449127" cy="449127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  <a:r>
                <a:rPr lang="en-US" b="true" sz="1200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06</a:t>
              </a: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2089584" y="3610132"/>
            <a:ext cx="3000463" cy="815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72" b="true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프로젝트 설정 &amp; 기본구조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089584" y="4575087"/>
            <a:ext cx="3000463" cy="935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pico2d환경 설정 및 테스트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게임 메인 루프 구현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플레이어 배치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666263" y="3661127"/>
            <a:ext cx="2867224" cy="39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72" b="true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맵 시스템 &amp; 충돌처리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6666263" y="4209767"/>
            <a:ext cx="2911432" cy="1249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맵 구성 및 배치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충돌처리 코드 작성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카메라 시스템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 배치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314744" y="7109757"/>
            <a:ext cx="2375594" cy="815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72" b="true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몬스터 충돌처리 &amp; 움직임 로직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8346542" y="8008620"/>
            <a:ext cx="2536562" cy="935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캐릭터 히트박스 세팅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몬스터의 움직임 로직 구현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보스 패턴 제작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371571" y="3661475"/>
            <a:ext cx="2949871" cy="39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72" b="true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RPG 시스템 구현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371571" y="4209419"/>
            <a:ext cx="2965066" cy="1249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몬스터의 체력 구현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아이템 드랍과 획득 구현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UI 배치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NPC 배치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002910" y="7200711"/>
            <a:ext cx="3303223" cy="39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72" b="true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마무리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002910" y="7886865"/>
            <a:ext cx="3143798" cy="935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퀘스트 시스템 구현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값 밸런싱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최적화 및 안정성 강화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3585791" y="7170231"/>
            <a:ext cx="2673315" cy="815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72" b="true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캐릭터 이동 &amp; </a:t>
            </a:r>
          </a:p>
          <a:p>
            <a:pPr algn="l">
              <a:lnSpc>
                <a:spcPts val="3359"/>
              </a:lnSpc>
            </a:pPr>
            <a:r>
              <a:rPr lang="en-US" sz="2400" spc="72" b="true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애니메이션 세팅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3585791" y="8007812"/>
            <a:ext cx="2673315" cy="935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캐릭터 기본 조작 구현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캐릭터 전환 시스템 구현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화면 경계 처리 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322396" y="6332308"/>
            <a:ext cx="570012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1주차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4637442" y="6332308"/>
            <a:ext cx="570012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2주차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6993353" y="6332308"/>
            <a:ext cx="570012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3주차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9158426" y="6332308"/>
            <a:ext cx="863865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4~5주차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1327550" y="6332308"/>
            <a:ext cx="863865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6~7주차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3904705" y="6332308"/>
            <a:ext cx="863865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8~9주차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DAG0D1PPJp0</dc:identifier>
  <dcterms:modified xsi:type="dcterms:W3CDTF">2011-08-01T06:04:30Z</dcterms:modified>
  <cp:revision>1</cp:revision>
  <dc:title>파스텔 블루 심플한 팀 프로젝트 발표 프레젠테이션</dc:title>
</cp:coreProperties>
</file>